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2AD8C-D61F-4890-B140-F7EB29FDA02B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6AEE-936C-40D5-B838-FC02EB415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745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E1FB-4322-4DED-A195-19A807BBB862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947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1A32-A0E3-4711-88EE-F2DE1EAFE316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4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E04-34EF-44A2-BC25-896768279654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8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8E0-FE06-4545-924B-782AEC8BD867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612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3F7D-1089-456E-8D34-3FCAD8D5DC51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778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3EB-31CC-4E58-B6C2-45BA8341099E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38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AC41-4BD4-4A58-BC46-ACE6DF1D9409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7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D1B-20B5-4270-A35A-09F3F6341236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1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91A-A811-4976-A19B-5B59983DF402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0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1405-017A-4566-9D88-16D30679397F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831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FD39-D36D-4CFA-8723-EC5A37DD31AD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152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96516-BE8E-4A85-B595-3F452C426BE4}" type="datetime1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9116-0C0F-46BA-BC57-E002E0CD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26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rstudy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экономического развития и туризма Республики Алтай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343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в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туристической  отрасли Республики Алтай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5661248"/>
            <a:ext cx="468052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 сентября 2017 года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9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Бизнес-навигатор малого и среднего предпринимательства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effectLst/>
              </a:rPr>
              <a:t>    </a:t>
            </a: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Бизнес-навигатор охватывает 169 крупнейших городов, в том числе Горно-Алтайск, 90 видов бизнеса, более 300 примерных бизнес-планов.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С помощью Бизнес-навигатора МСП, созданного по принципу «одного окна», можно: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рассчитать примерный бизнес-план;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узнать о мерах поддержки малого и среднего бизнеса;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подобрать в аренду помещение для бизнеса; 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быть в курсе планов закупок крупнейших заказчиков;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найти и проверить контрагента;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разместить информацию о продукции;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продвигать бизнес в Интернете; </a:t>
            </a:r>
          </a:p>
          <a:p>
            <a:pPr lvl="0"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стать поставщиком г. Москвы.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540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«Шесть с половиной»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Корпорация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МСП совместно с Министерством экономического развития Российской Федерации и Банком России разработала Программу стимулирования кредитования предпринимателей, реализующих проекты в приоритетных отраслях, которая фиксирует процентную ставку по кредитам в сумме не менее 5 млн. рублей для малых предприятий на уровне до 10,6% годовых, для средних предприятий – до 9,6% годовых.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Программе участвуют 39 Уполномоченных банка, из которых на территории Республики Алтай представлены: 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ПАО «Сбербанк»;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ПАО «ВТБ 24»;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ПАО «Банк Зенит».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Ключевые условия Программы: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процентная ставка – 10,6% для субъектов малого предпринимательства, 9,6% - для субъектов среднего предпринимательства или для лизинговых компаний 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срок до 3 лет;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размер кредита: от 5 млн. рублей до 1 млрд. рублей (общий кредитный лимит на заемщика - до 4 млрд. рублей).</a:t>
            </a: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044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«Одно окно» для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базе филиалов «Многофункционального центра обеспечения предоставления государственных и муниципальных услуг» созданы «Бизнес окна» для предоставления услуг </a:t>
            </a: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малому и среднему предпринимательству.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Предпринимателям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доступны для получения 58 услуг, из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них: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федеральная услуга,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региональных услуг,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муниципальных услуг,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прочих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услуг,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которых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Корпорации МСП.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076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082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государственной поддержки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Микрофинансирование;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Поручительство;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Возмещение части понесенных расходов по направлению развитие новых и социальных видов туризма;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Повышение квалификации кадров;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Льготное налогообложение по проектам, которым присвоен статус регионального значения;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через Центр развития туризма и предпринимательства Республики Алтай;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через Акционерное общество «Федеральная корпорация по развитию малого и среднего предпринимательства».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0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Микрофинансирование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5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Кредитные продукты</a:t>
            </a:r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15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поддержки малого и </a:t>
            </a:r>
            <a:r>
              <a:rPr lang="ru-RU" sz="15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среднего предпринимательства </a:t>
            </a:r>
            <a:r>
              <a:rPr lang="ru-RU" sz="15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Республики Алтай</a:t>
            </a:r>
            <a:r>
              <a:rPr lang="ru-RU" sz="155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«Инновационный» - до 1 млн. руб., сроком до 36 месяцев с процентной ставкой 9% годовых;</a:t>
            </a:r>
          </a:p>
          <a:p>
            <a:pPr lvl="0" algn="just"/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«Творческий» – до 500 тыс. руб., сроком до 18 месяцев с процентной ставкой 10% годовых;</a:t>
            </a:r>
          </a:p>
          <a:p>
            <a:pPr lvl="0" algn="just"/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«Социальный» – до 1 млн. руб., сроком до 18 месяцев с процентной ставкой 9% годовых;</a:t>
            </a:r>
          </a:p>
          <a:p>
            <a:pPr lvl="0" algn="just"/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«Стандартный» до 1 млн. руб., сроком до </a:t>
            </a:r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месяцев с процентной ставкой </a:t>
            </a:r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годовых;</a:t>
            </a:r>
            <a:endParaRPr lang="ru-RU" sz="155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«Национальный» - до 1 млн. руб., сроком до 24 месяцев с процентной ставкой 9% годовых;</a:t>
            </a:r>
          </a:p>
          <a:p>
            <a:pPr algn="just"/>
            <a:r>
              <a:rPr lang="ru-RU" sz="15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«Производственный» до 3 млн. руб., сроком до 24 месяцев с процентной ставкой 6,5% годовых.</a:t>
            </a:r>
          </a:p>
          <a:p>
            <a:pPr algn="just">
              <a:buNone/>
            </a:pPr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10 предпринимателей, осуществляющих деятельность в сфере туризма, были победителями конкурсов, которые проводил Фонд среди заемщиков. Победители получили денежное вознаграждение и возможность получить </a:t>
            </a:r>
            <a:r>
              <a:rPr lang="ru-RU" sz="1550" dirty="0" err="1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займ</a:t>
            </a:r>
            <a:r>
              <a:rPr lang="ru-RU" sz="15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с пониженной процентной ставкой 8% годовых.</a:t>
            </a:r>
          </a:p>
          <a:p>
            <a:pPr marL="0" indent="0" algn="just">
              <a:buNone/>
            </a:pPr>
            <a:endParaRPr lang="ru-RU" sz="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5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октябре 2017 года Фонд представит Правлению проект </a:t>
            </a:r>
            <a:r>
              <a:rPr lang="ru-RU" sz="15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двух новых кредитных продуктов </a:t>
            </a:r>
            <a:r>
              <a:rPr lang="ru-RU" sz="15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туристского бизнеса сроком до 24 месяцев до 3 млн. рублей с процентной ставкой 8% </a:t>
            </a:r>
            <a:r>
              <a:rPr lang="ru-RU" sz="15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годовых.</a:t>
            </a:r>
            <a:endParaRPr lang="ru-RU" sz="155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792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Поручительство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Гарантийный фонд Республики Алтай предоставляет поручительства по кредитам субъектов малого и среднего предпринимательства.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Размер одного поручительства составляет не более 70% от суммы обязательств предпринимателя (собственное обеспечение заемщика – не менее 30%).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Поручительство по кредитам на сумму свыше 1 млн. рублей.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Стоимость поручительства – 0,5 % годовых от размера предоставленного поручительства.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Срок рассмотрения заявки составляет 10-15 дней.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ПАРТНЕРЫ ФОНДА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Горно-Алтайское отделение Сбербанка (ОСБ 8558);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КБ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Форбанк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(Горно-Алтайский филиал);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АКБ «Ноосфера» (АО);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ООО КБ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Алтайкапиталбанк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 «Банк Воронеж»;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ПАО Банк «ЗЕНИТ»;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«Азиатско-Тихоокеанский Банк» (ПАО).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412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Возмещение части понесенных расходов по направлению развитие социальных видов туризма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Субсидии на возмещение части понесенных затрат предоставляются в порядке конкурсного отбора  туристским организациям, зарегистрированным и осуществляющим деятельность на территории Республики Алтай. </a:t>
            </a:r>
          </a:p>
          <a:p>
            <a:pPr algn="just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Возмещается часть расходов связанная с: </a:t>
            </a:r>
          </a:p>
          <a:p>
            <a:pPr algn="just"/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организацией экскурсионных программ для детей и подростков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использованием автомобильного транспорта, маломерных судов и организации экскурсионных программ, включающих посещение особо охраняемых природных территорий и объектов;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 строительством или реконструкцией  лестницы (пандуса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и (или) входного узла к объектам туристской индустрии для людей с ограниченными возможностями;</a:t>
            </a:r>
          </a:p>
          <a:p>
            <a:pPr algn="just"/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проведением классификации объектов туристской индустрии.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740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Повышение квалификации кадров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федеральной целевой программы «Развитие внутреннего и въездного туризма в Российской Федерации (2011-2018 годы)» в 2017 году продолжена реализация проекта «Общенациональная  система подготовки и повышения  квалификации специалистов индустрии туризма», которая предусматривает повышение квалификации специалистов туристской индустрии в очном и дистанционном режиме.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 В 2017 году Ростуризм проводит обучение специалистов туристской отрасли по 14 программам повышения квалификации и профессиональной переподготовки за </a:t>
            </a:r>
            <a:r>
              <a:rPr lang="ru-RU" sz="3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счет средств федерального бюджета.</a:t>
            </a:r>
            <a:endParaRPr lang="ru-RU" sz="33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 От Республики Алтай заявлено 63 слушателя по 118 темам в дистанционном  формате обучение на сайте проекта </a:t>
            </a:r>
            <a:r>
              <a:rPr lang="en-US" sz="33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33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3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tourstudy</a:t>
            </a:r>
            <a:r>
              <a:rPr lang="ru-RU" sz="33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3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Срок завершения обучения – 15 октября 2017 года.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 По итогам обучения всем слушателям выдается удостоверение о повышении квалификации установленного образца, а также сертификат Федерального  агентства по  туризму.</a:t>
            </a:r>
          </a:p>
          <a:p>
            <a:pPr algn="just">
              <a:buNone/>
            </a:pPr>
            <a:endParaRPr lang="ru-RU" sz="33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	    Для участия руководителя и сотрудников туристских организаций в проекте повышения квалификации в 2018 году необходимо будет подать заявку в Министерство. При формировании списка слушателей (в соответствии с квотой, доведенной Ростуризмом)  по образовательным программам будут учитываться показатели, содержащиеся в форме мониторинга деятельности организации в  сфере туризма за 2017 год.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74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Льготное налогообложение по проектам, которым присвоен статус регионального значения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Статус регионального значения дает инвестиционному проекту приоритетное право на получение государственной поддержки на льготных условиях в виде пониженной </a:t>
            </a:r>
            <a:r>
              <a:rPr lang="ru-RU" sz="36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налоговой ставки налога на прибыль организаций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, подлежащего зачислению в республиканский бюджет Республики Алтай и пониженной </a:t>
            </a:r>
            <a:r>
              <a:rPr lang="ru-RU" sz="36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налоговой ставки налога на имущество организаций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 на получение государственной поддержки в форме придания статуса регионального значения имеют инвестиционные проекты, соответствующие следующим требованиям: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суммарный объем капитальных вложений – </a:t>
            </a:r>
            <a:r>
              <a:rPr lang="ru-RU" sz="3600" u="sng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 менее ста миллионов рублей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реализуется юридическими лицами и индивидуальными предпринимателями, </a:t>
            </a:r>
            <a:r>
              <a:rPr lang="ru-RU" sz="3600" u="sng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зарегистрированными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в установленном законодательством Российской Федерации порядке </a:t>
            </a:r>
            <a:r>
              <a:rPr lang="ru-RU" sz="3600" u="sng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на территории Республики Алтай</a:t>
            </a:r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реализуется в рамках следующих видов деятельности: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-  сельское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хозяйство;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- обрабатывающие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производства;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ru-RU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36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туризма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(деятельность гостиниц и ресторанов, санаторно-курортная, оздоровительная деятельность, деятельность по организации отдыха и развлечений);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- развитие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инфраструктуры (электроэнергия, газ и водоснабжение, деятельность по предоставлению коммунальных услуг, строительство, транспорт и связь).</a:t>
            </a:r>
          </a:p>
          <a:p>
            <a:pPr marL="0" indent="0" algn="just">
              <a:buNone/>
            </a:pPr>
            <a:endParaRPr lang="ru-RU" sz="36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20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развития туризма и предпринимательства Р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еспублики Алтай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Центра развития туризма и предпринимательства предоставляет </a:t>
            </a:r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в аренду</a:t>
            </a:r>
            <a:r>
              <a:rPr lang="ru-RU" sz="14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рабочие </a:t>
            </a:r>
            <a:r>
              <a:rPr lang="ru-RU" sz="145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места, </a:t>
            </a:r>
            <a:r>
              <a:rPr lang="ru-RU" sz="14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оснащенные </a:t>
            </a:r>
            <a:r>
              <a:rPr lang="ru-RU" sz="145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компьютерной техникой, телефонной связью, доступом в сеть Интернет и поисково-справочной системой «Гарант» </a:t>
            </a:r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по льготной стоимости.  </a:t>
            </a:r>
          </a:p>
          <a:p>
            <a:pPr marL="0" indent="0" algn="just">
              <a:buNone/>
            </a:pPr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В постоянном режиме сотрудниками Центра развития туризма и предпринимательства, высококвалифицированными специалистами и организациями – партнерами, обладающими опытом оказания услуг в предпринимательстве оказываются консультационные услуги по вопросам: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финансового планирования;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маркетингового сопровождения деятельности и бизнес-планированию;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патентно-лицензионного сопровождения;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правового обеспечения деятельности;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информационного сопровождения деятельности;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по подбору персонала, по вопросам применения трудового законодательства Российской Федерации;</a:t>
            </a:r>
          </a:p>
          <a:p>
            <a:pPr algn="just"/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иные консультационные услуги.</a:t>
            </a:r>
          </a:p>
          <a:p>
            <a:pPr marL="0" indent="0" algn="just">
              <a:buNone/>
            </a:pPr>
            <a:endParaRPr lang="ru-RU" sz="145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Центром развития туризма и предпринимательства проводятся семинары, конференции, форумы, круглые столы и иные мероприятия.</a:t>
            </a:r>
          </a:p>
          <a:p>
            <a:pPr marL="0" indent="0" algn="just">
              <a:buNone/>
            </a:pPr>
            <a:endParaRPr lang="ru-RU" sz="145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5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Реализуется программа по вовлечению молодежи  предпринимательство.</a:t>
            </a:r>
          </a:p>
          <a:p>
            <a:pPr marL="0" indent="0" algn="just">
              <a:buNone/>
            </a:pP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684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Акционерное общество 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«Федеральная корпорация по развитию малого и среднего предпринимательства»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поддержки: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Бизнес-навигатор малого и среднего предпринимательства; 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«Шесть с половиной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«Одно окно» для бизнеса.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9116-0C0F-46BA-BC57-E002E0CD9F2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949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856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Министерство экономического развития и туризма Республики Алтай</vt:lpstr>
      <vt:lpstr>Виды государственной поддержки</vt:lpstr>
      <vt:lpstr>Микрофинансирование</vt:lpstr>
      <vt:lpstr>Поручительство</vt:lpstr>
      <vt:lpstr>Возмещение части понесенных расходов по направлению развитие социальных видов туризма</vt:lpstr>
      <vt:lpstr>Повышение квалификации кадров</vt:lpstr>
      <vt:lpstr>Льготное налогообложение по проектам, которым присвоен статус регионального значения</vt:lpstr>
      <vt:lpstr>Центр развития туризма и предпринимательства Республики Алтай</vt:lpstr>
      <vt:lpstr>Акционерное общество  «Федеральная корпорация по развитию малого и среднего предпринимательства»</vt:lpstr>
      <vt:lpstr>Бизнес-навигатор малого и среднего предпринимательства</vt:lpstr>
      <vt:lpstr>Программа «Шесть с половиной»</vt:lpstr>
      <vt:lpstr>«Одно окно» для бизнеса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samykov</dc:creator>
  <cp:lastModifiedBy>204-1</cp:lastModifiedBy>
  <cp:revision>41</cp:revision>
  <dcterms:created xsi:type="dcterms:W3CDTF">2017-09-24T10:18:52Z</dcterms:created>
  <dcterms:modified xsi:type="dcterms:W3CDTF">2017-09-26T02:35:32Z</dcterms:modified>
</cp:coreProperties>
</file>